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8" r:id="rId2"/>
    <p:sldId id="256" r:id="rId3"/>
    <p:sldId id="260" r:id="rId4"/>
    <p:sldId id="261" r:id="rId5"/>
    <p:sldId id="262" r:id="rId6"/>
    <p:sldId id="263" r:id="rId7"/>
    <p:sldId id="264" r:id="rId8"/>
    <p:sldId id="273" r:id="rId9"/>
    <p:sldId id="265" r:id="rId10"/>
    <p:sldId id="266" r:id="rId11"/>
    <p:sldId id="267" r:id="rId12"/>
    <p:sldId id="268" r:id="rId13"/>
    <p:sldId id="269" r:id="rId14"/>
    <p:sldId id="259" r:id="rId15"/>
    <p:sldId id="270" r:id="rId16"/>
    <p:sldId id="271" r:id="rId17"/>
    <p:sldId id="272" r:id="rId18"/>
  </p:sldIdLst>
  <p:sldSz cx="9906000" cy="6858000" type="A4"/>
  <p:notesSz cx="6858000" cy="9144000"/>
  <p:defaultTextStyle>
    <a:defPPr>
      <a:defRPr lang="en-US"/>
    </a:defPPr>
    <a:lvl1pPr marL="0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29" autoAdjust="0"/>
    <p:restoredTop sz="94660"/>
  </p:normalViewPr>
  <p:slideViewPr>
    <p:cSldViewPr snapToGrid="0">
      <p:cViewPr>
        <p:scale>
          <a:sx n="100" d="100"/>
          <a:sy n="100" d="100"/>
        </p:scale>
        <p:origin x="-1128" y="-240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95" d="100"/>
          <a:sy n="95" d="100"/>
        </p:scale>
        <p:origin x="-299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7192B-0324-4833-910F-4A7AD7EEA718}" type="datetimeFigureOut">
              <a:rPr lang="en-GB" smtClean="0"/>
              <a:t>08/02/2013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2E853-82CD-431E-AE60-2C03BD83563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7" indent="0">
              <a:buNone/>
              <a:defRPr sz="2000" b="1"/>
            </a:lvl2pPr>
            <a:lvl3pPr marL="914235" indent="0">
              <a:buNone/>
              <a:defRPr sz="1800" b="1"/>
            </a:lvl3pPr>
            <a:lvl4pPr marL="1371353" indent="0">
              <a:buNone/>
              <a:defRPr sz="1600" b="1"/>
            </a:lvl4pPr>
            <a:lvl5pPr marL="1828470" indent="0">
              <a:buNone/>
              <a:defRPr sz="1600" b="1"/>
            </a:lvl5pPr>
            <a:lvl6pPr marL="2285588" indent="0">
              <a:buNone/>
              <a:defRPr sz="1600" b="1"/>
            </a:lvl6pPr>
            <a:lvl7pPr marL="2742705" indent="0">
              <a:buNone/>
              <a:defRPr sz="1600" b="1"/>
            </a:lvl7pPr>
            <a:lvl8pPr marL="3199823" indent="0">
              <a:buNone/>
              <a:defRPr sz="1600" b="1"/>
            </a:lvl8pPr>
            <a:lvl9pPr marL="36569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7" indent="0">
              <a:buNone/>
              <a:defRPr sz="2800"/>
            </a:lvl2pPr>
            <a:lvl3pPr marL="914235" indent="0">
              <a:buNone/>
              <a:defRPr sz="2400"/>
            </a:lvl3pPr>
            <a:lvl4pPr marL="1371353" indent="0">
              <a:buNone/>
              <a:defRPr sz="2000"/>
            </a:lvl4pPr>
            <a:lvl5pPr marL="1828470" indent="0">
              <a:buNone/>
              <a:defRPr sz="2000"/>
            </a:lvl5pPr>
            <a:lvl6pPr marL="2285588" indent="0">
              <a:buNone/>
              <a:defRPr sz="2000"/>
            </a:lvl6pPr>
            <a:lvl7pPr marL="2742705" indent="0">
              <a:buNone/>
              <a:defRPr sz="2000"/>
            </a:lvl7pPr>
            <a:lvl8pPr marL="3199823" indent="0">
              <a:buNone/>
              <a:defRPr sz="2000"/>
            </a:lvl8pPr>
            <a:lvl9pPr marL="365694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7" indent="0">
              <a:buNone/>
              <a:defRPr sz="1200"/>
            </a:lvl2pPr>
            <a:lvl3pPr marL="914235" indent="0">
              <a:buNone/>
              <a:defRPr sz="1000"/>
            </a:lvl3pPr>
            <a:lvl4pPr marL="1371353" indent="0">
              <a:buNone/>
              <a:defRPr sz="900"/>
            </a:lvl4pPr>
            <a:lvl5pPr marL="1828470" indent="0">
              <a:buNone/>
              <a:defRPr sz="900"/>
            </a:lvl5pPr>
            <a:lvl6pPr marL="2285588" indent="0">
              <a:buNone/>
              <a:defRPr sz="900"/>
            </a:lvl6pPr>
            <a:lvl7pPr marL="2742705" indent="0">
              <a:buNone/>
              <a:defRPr sz="900"/>
            </a:lvl7pPr>
            <a:lvl8pPr marL="3199823" indent="0">
              <a:buNone/>
              <a:defRPr sz="900"/>
            </a:lvl8pPr>
            <a:lvl9pPr marL="36569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23" tIns="45712" rIns="91423" bIns="4571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23" tIns="45712" rIns="91423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BA49C-84FB-4424-B116-4999D96852F6}" type="datetimeFigureOut">
              <a:rPr lang="en-US" smtClean="0"/>
              <a:pPr/>
              <a:t>2/8/2013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18C4A-448C-41A6-B127-B61E8AF79BA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3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8" indent="-342838" algn="l" defTabSz="91423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16" indent="-285699" algn="l" defTabSz="91423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4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11" indent="-228559" algn="l" defTabSz="91423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29" indent="-228559" algn="l" defTabSz="91423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47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64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82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99" indent="-228559" algn="l" defTabSz="91423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7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8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2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6420" y="1264452"/>
            <a:ext cx="6215327" cy="370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>
          <a:xfrm>
            <a:off x="3136900" y="3686177"/>
            <a:ext cx="15465" cy="15097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01532" y="5195901"/>
            <a:ext cx="1013385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Navigation Frame</a:t>
            </a:r>
            <a:endParaRPr lang="en-GB" sz="9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902325" y="4305300"/>
            <a:ext cx="5146" cy="8906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28870" y="5195901"/>
            <a:ext cx="761713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Topic Frame</a:t>
            </a:r>
            <a:endParaRPr lang="en-GB" sz="900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07583" y="1143011"/>
            <a:ext cx="4286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29031" y="738201"/>
            <a:ext cx="545308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Toolbar</a:t>
            </a:r>
            <a:endParaRPr lang="en-GB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2120" y="1254019"/>
            <a:ext cx="6236825" cy="4479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84196" y="685801"/>
            <a:ext cx="1344210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b="1" dirty="0" smtClean="0"/>
              <a:t>Complex glossary term</a:t>
            </a:r>
            <a:endParaRPr lang="en-GB" sz="900" b="1" dirty="0"/>
          </a:p>
        </p:txBody>
      </p:sp>
      <p:cxnSp>
        <p:nvCxnSpPr>
          <p:cNvPr id="12" name="Straight Arrow Connector 11"/>
          <p:cNvCxnSpPr>
            <a:stCxn id="5" idx="2"/>
          </p:cNvCxnSpPr>
          <p:nvPr/>
        </p:nvCxnSpPr>
        <p:spPr>
          <a:xfrm flipH="1">
            <a:off x="2420609" y="916617"/>
            <a:ext cx="1435692" cy="101695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3856301" y="916617"/>
            <a:ext cx="456938" cy="96933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6739" y="1253802"/>
            <a:ext cx="6221683" cy="4461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68613" y="723901"/>
            <a:ext cx="1133609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b="1" dirty="0" smtClean="0"/>
              <a:t>Workflow diagrams</a:t>
            </a:r>
            <a:endParaRPr lang="en-GB" sz="900" b="1" dirty="0"/>
          </a:p>
        </p:txBody>
      </p:sp>
      <p:cxnSp>
        <p:nvCxnSpPr>
          <p:cNvPr id="12" name="Straight Arrow Connector 11"/>
          <p:cNvCxnSpPr>
            <a:stCxn id="5" idx="2"/>
          </p:cNvCxnSpPr>
          <p:nvPr/>
        </p:nvCxnSpPr>
        <p:spPr>
          <a:xfrm flipH="1">
            <a:off x="2507459" y="954717"/>
            <a:ext cx="927959" cy="69311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3435418" y="954717"/>
            <a:ext cx="609533" cy="95028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6737" y="1252540"/>
            <a:ext cx="6220392" cy="35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32957" y="685801"/>
            <a:ext cx="1000561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b="1" dirty="0" smtClean="0"/>
              <a:t>Breadcrumb trail</a:t>
            </a:r>
            <a:endParaRPr lang="en-GB" sz="900" b="1" dirty="0"/>
          </a:p>
        </p:txBody>
      </p:sp>
      <p:cxnSp>
        <p:nvCxnSpPr>
          <p:cNvPr id="12" name="Straight Arrow Connector 11"/>
          <p:cNvCxnSpPr>
            <a:stCxn id="5" idx="2"/>
          </p:cNvCxnSpPr>
          <p:nvPr/>
        </p:nvCxnSpPr>
        <p:spPr>
          <a:xfrm flipH="1">
            <a:off x="2971802" y="916617"/>
            <a:ext cx="861436" cy="143605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3833238" y="916617"/>
            <a:ext cx="2089729" cy="52165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6420" y="1264452"/>
            <a:ext cx="6215327" cy="370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219452" y="723901"/>
            <a:ext cx="814612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b="1" dirty="0" smtClean="0"/>
              <a:t>Topic banner</a:t>
            </a:r>
            <a:endParaRPr lang="en-GB" sz="900" b="1" dirty="0"/>
          </a:p>
        </p:txBody>
      </p: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3626758" y="954717"/>
            <a:ext cx="2760543" cy="75978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619" y="3914775"/>
            <a:ext cx="34671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256" y="2286000"/>
            <a:ext cx="34671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5431" y="5057775"/>
            <a:ext cx="34671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938" y="933450"/>
            <a:ext cx="34671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344" y="866775"/>
            <a:ext cx="34671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5750" y="3314700"/>
            <a:ext cx="34671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7344" y="2143125"/>
            <a:ext cx="34671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7983856" y="2536163"/>
            <a:ext cx="402640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Back</a:t>
            </a:r>
            <a:endParaRPr lang="en-GB" sz="900" dirty="0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8080755" y="2488387"/>
            <a:ext cx="2143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045770" y="3726788"/>
            <a:ext cx="575764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Forward</a:t>
            </a:r>
            <a:endParaRPr lang="en-GB" sz="900" dirty="0"/>
          </a:p>
        </p:txBody>
      </p:sp>
      <p:cxnSp>
        <p:nvCxnSpPr>
          <p:cNvPr id="21" name="Straight Connector 20"/>
          <p:cNvCxnSpPr/>
          <p:nvPr/>
        </p:nvCxnSpPr>
        <p:spPr>
          <a:xfrm rot="5400000">
            <a:off x="8245855" y="3679012"/>
            <a:ext cx="2143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8500" y="2736188"/>
            <a:ext cx="468364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Home</a:t>
            </a:r>
            <a:endParaRPr lang="en-GB" sz="900" dirty="0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836993" y="2650312"/>
            <a:ext cx="2143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684612" y="1278863"/>
            <a:ext cx="410656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Print</a:t>
            </a:r>
            <a:endParaRPr lang="en-GB" sz="900" dirty="0"/>
          </a:p>
        </p:txBody>
      </p:sp>
      <p:cxnSp>
        <p:nvCxnSpPr>
          <p:cNvPr id="36" name="Straight Connector 35"/>
          <p:cNvCxnSpPr/>
          <p:nvPr/>
        </p:nvCxnSpPr>
        <p:spPr>
          <a:xfrm rot="5400000">
            <a:off x="7802149" y="1231087"/>
            <a:ext cx="2143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447281" y="5441288"/>
            <a:ext cx="1338794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Remove search highlight</a:t>
            </a:r>
            <a:endParaRPr lang="en-GB" sz="900" dirty="0"/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8493505" y="5393512"/>
            <a:ext cx="2143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71806" y="1307438"/>
            <a:ext cx="1332382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Toggle Navigation frame</a:t>
            </a:r>
            <a:endParaRPr lang="en-GB" sz="900" dirty="0"/>
          </a:p>
        </p:txBody>
      </p:sp>
      <p:cxnSp>
        <p:nvCxnSpPr>
          <p:cNvPr id="42" name="Straight Connector 41"/>
          <p:cNvCxnSpPr/>
          <p:nvPr/>
        </p:nvCxnSpPr>
        <p:spPr>
          <a:xfrm rot="5400000">
            <a:off x="589343" y="1259662"/>
            <a:ext cx="2143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462407" y="4298288"/>
            <a:ext cx="1123991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Search current page</a:t>
            </a:r>
            <a:endParaRPr lang="en-GB" sz="900" dirty="0"/>
          </a:p>
        </p:txBody>
      </p:sp>
      <p:cxnSp>
        <p:nvCxnSpPr>
          <p:cNvPr id="56" name="Straight Connector 55"/>
          <p:cNvCxnSpPr/>
          <p:nvPr/>
        </p:nvCxnSpPr>
        <p:spPr>
          <a:xfrm rot="5400000">
            <a:off x="1941099" y="4250512"/>
            <a:ext cx="2143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7413" y="1000125"/>
            <a:ext cx="12176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04863" y="1252538"/>
            <a:ext cx="933234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1. Custody roles</a:t>
            </a:r>
            <a:endParaRPr lang="en-GB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804864" y="1471613"/>
            <a:ext cx="771331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2. Case roles</a:t>
            </a:r>
            <a:endParaRPr lang="en-GB" sz="900" dirty="0"/>
          </a:p>
        </p:txBody>
      </p:sp>
      <p:sp>
        <p:nvSpPr>
          <p:cNvPr id="5" name="TextBox 4"/>
          <p:cNvSpPr txBox="1"/>
          <p:nvPr/>
        </p:nvSpPr>
        <p:spPr>
          <a:xfrm>
            <a:off x="804864" y="1690688"/>
            <a:ext cx="832245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3. Crime roles</a:t>
            </a:r>
            <a:endParaRPr lang="en-GB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804864" y="1909763"/>
            <a:ext cx="1099947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4. Intelligence roles</a:t>
            </a:r>
            <a:endParaRPr lang="en-GB" sz="900" dirty="0"/>
          </a:p>
        </p:txBody>
      </p:sp>
      <p:sp>
        <p:nvSpPr>
          <p:cNvPr id="7" name="TextBox 6"/>
          <p:cNvSpPr txBox="1"/>
          <p:nvPr/>
        </p:nvSpPr>
        <p:spPr>
          <a:xfrm>
            <a:off x="804862" y="2128838"/>
            <a:ext cx="1255438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5. Administration roles</a:t>
            </a:r>
            <a:endParaRPr lang="en-GB" sz="900" dirty="0"/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1941" y="2147890"/>
            <a:ext cx="5886846" cy="337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928687" y="819158"/>
            <a:ext cx="242340" cy="230816"/>
          </a:xfrm>
          <a:prstGeom prst="rect">
            <a:avLst/>
          </a:prstGeom>
          <a:noFill/>
        </p:spPr>
        <p:txBody>
          <a:bodyPr wrap="none" lIns="91423" tIns="45712" rIns="91423" bIns="45712" rtlCol="0" anchor="ctr">
            <a:spAutoFit/>
          </a:bodyPr>
          <a:lstStyle/>
          <a:p>
            <a:r>
              <a:rPr lang="en-GB" sz="900" dirty="0" smtClean="0">
                <a:solidFill>
                  <a:srgbClr val="FF0000"/>
                </a:solidFill>
              </a:rPr>
              <a:t>1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60859" y="819158"/>
            <a:ext cx="242340" cy="230816"/>
          </a:xfrm>
          <a:prstGeom prst="rect">
            <a:avLst/>
          </a:prstGeom>
          <a:noFill/>
        </p:spPr>
        <p:txBody>
          <a:bodyPr wrap="none" lIns="91423" tIns="45712" rIns="91423" bIns="45712" rtlCol="0" anchor="ctr">
            <a:spAutoFit/>
          </a:bodyPr>
          <a:lstStyle/>
          <a:p>
            <a:r>
              <a:rPr lang="en-GB" sz="900" dirty="0" smtClean="0">
                <a:solidFill>
                  <a:srgbClr val="FF0000"/>
                </a:solidFill>
              </a:rPr>
              <a:t>2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93030" y="819158"/>
            <a:ext cx="242340" cy="230816"/>
          </a:xfrm>
          <a:prstGeom prst="rect">
            <a:avLst/>
          </a:prstGeom>
          <a:noFill/>
        </p:spPr>
        <p:txBody>
          <a:bodyPr wrap="none" lIns="91423" tIns="45712" rIns="91423" bIns="45712" rtlCol="0" anchor="ctr">
            <a:spAutoFit/>
          </a:bodyPr>
          <a:lstStyle/>
          <a:p>
            <a:r>
              <a:rPr lang="en-GB" sz="900" dirty="0" smtClean="0">
                <a:solidFill>
                  <a:srgbClr val="FF0000"/>
                </a:solidFill>
              </a:rPr>
              <a:t>3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25201" y="819158"/>
            <a:ext cx="242340" cy="230816"/>
          </a:xfrm>
          <a:prstGeom prst="rect">
            <a:avLst/>
          </a:prstGeom>
          <a:noFill/>
        </p:spPr>
        <p:txBody>
          <a:bodyPr wrap="none" lIns="91423" tIns="45712" rIns="91423" bIns="45712" rtlCol="0" anchor="ctr">
            <a:spAutoFit/>
          </a:bodyPr>
          <a:lstStyle/>
          <a:p>
            <a:r>
              <a:rPr lang="en-GB" sz="900" dirty="0" smtClean="0">
                <a:solidFill>
                  <a:srgbClr val="FF0000"/>
                </a:solidFill>
              </a:rPr>
              <a:t>4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57375" y="819158"/>
            <a:ext cx="242340" cy="230816"/>
          </a:xfrm>
          <a:prstGeom prst="rect">
            <a:avLst/>
          </a:prstGeom>
          <a:noFill/>
        </p:spPr>
        <p:txBody>
          <a:bodyPr wrap="none" lIns="91423" tIns="45712" rIns="91423" bIns="45712" rtlCol="0" anchor="ctr">
            <a:spAutoFit/>
          </a:bodyPr>
          <a:lstStyle/>
          <a:p>
            <a:r>
              <a:rPr lang="en-GB" sz="900" dirty="0" smtClean="0">
                <a:solidFill>
                  <a:srgbClr val="FF0000"/>
                </a:solidFill>
              </a:rPr>
              <a:t>5</a:t>
            </a:r>
            <a:endParaRPr lang="en-GB" sz="9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1518" y="2152650"/>
            <a:ext cx="5912644" cy="337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6737" y="1256273"/>
            <a:ext cx="6229308" cy="43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284119" y="838201"/>
            <a:ext cx="1064681" cy="246205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1000" dirty="0" smtClean="0"/>
              <a:t>Feedback button</a:t>
            </a:r>
            <a:endParaRPr lang="en-GB" sz="1000" dirty="0"/>
          </a:p>
        </p:txBody>
      </p:sp>
      <p:cxnSp>
        <p:nvCxnSpPr>
          <p:cNvPr id="5" name="Straight Arrow Connector 4"/>
          <p:cNvCxnSpPr>
            <a:stCxn id="3" idx="2"/>
          </p:cNvCxnSpPr>
          <p:nvPr/>
        </p:nvCxnSpPr>
        <p:spPr>
          <a:xfrm>
            <a:off x="6816460" y="1084406"/>
            <a:ext cx="829735" cy="5824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5338" y="1264452"/>
            <a:ext cx="6215327" cy="370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>
          <a:xfrm rot="5400000">
            <a:off x="2752313" y="5000636"/>
            <a:ext cx="42862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88025" y="5214951"/>
            <a:ext cx="883541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dirty="0" smtClean="0"/>
              <a:t>Navigator Tabs</a:t>
            </a:r>
            <a:endParaRPr lang="en-GB" sz="900" dirty="0"/>
          </a:p>
        </p:txBody>
      </p:sp>
      <p:sp>
        <p:nvSpPr>
          <p:cNvPr id="27" name="Rectangle 26"/>
          <p:cNvSpPr/>
          <p:nvPr/>
        </p:nvSpPr>
        <p:spPr>
          <a:xfrm>
            <a:off x="1888311" y="3905252"/>
            <a:ext cx="1939946" cy="89534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5338" y="1254927"/>
            <a:ext cx="6215327" cy="3707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23395" y="733426"/>
            <a:ext cx="869114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b="1" dirty="0" smtClean="0"/>
              <a:t>Topic selected</a:t>
            </a:r>
            <a:endParaRPr lang="en-GB" sz="900" b="1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2486826" y="964242"/>
            <a:ext cx="971126" cy="5788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3457952" y="964242"/>
            <a:ext cx="597317" cy="9598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4232" y="1257301"/>
            <a:ext cx="6245032" cy="435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49652" y="695326"/>
            <a:ext cx="1157655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b="1" dirty="0" smtClean="0"/>
              <a:t>Index entry selected</a:t>
            </a:r>
            <a:endParaRPr lang="en-GB" sz="900" b="1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2239170" y="926142"/>
            <a:ext cx="1889310" cy="231235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4128480" y="926142"/>
            <a:ext cx="256990" cy="238855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6419" y="1240919"/>
            <a:ext cx="6242844" cy="4353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85308" y="737106"/>
            <a:ext cx="1157655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b="1" dirty="0" smtClean="0"/>
              <a:t>Index entry selected</a:t>
            </a:r>
            <a:endParaRPr lang="en-GB" sz="900" b="1" dirty="0"/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2228853" y="967922"/>
            <a:ext cx="1435283" cy="63595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3664136" y="967922"/>
            <a:ext cx="587194" cy="88361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2"/>
          </p:cNvCxnSpPr>
          <p:nvPr/>
        </p:nvCxnSpPr>
        <p:spPr>
          <a:xfrm flipH="1">
            <a:off x="2538413" y="967922"/>
            <a:ext cx="1125723" cy="7216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019" y="1264623"/>
            <a:ext cx="6217333" cy="433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95627" y="665778"/>
            <a:ext cx="1290541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b="1" dirty="0" smtClean="0"/>
              <a:t>Index entry selected</a:t>
            </a:r>
            <a:endParaRPr lang="en-GB" sz="900" b="1" dirty="0"/>
          </a:p>
        </p:txBody>
      </p: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3740898" y="896594"/>
            <a:ext cx="448519" cy="103601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2"/>
          </p:cNvCxnSpPr>
          <p:nvPr/>
        </p:nvCxnSpPr>
        <p:spPr>
          <a:xfrm flipH="1">
            <a:off x="2765427" y="896594"/>
            <a:ext cx="975471" cy="185516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9539" y="1265682"/>
            <a:ext cx="6256788" cy="436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05945" y="636145"/>
            <a:ext cx="877129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b="1" dirty="0" smtClean="0"/>
              <a:t>Search criteria</a:t>
            </a:r>
            <a:endParaRPr lang="en-GB" sz="900" b="1" dirty="0"/>
          </a:p>
        </p:txBody>
      </p:sp>
      <p:cxnSp>
        <p:nvCxnSpPr>
          <p:cNvPr id="9" name="Straight Arrow Connector 8"/>
          <p:cNvCxnSpPr>
            <a:stCxn id="5" idx="2"/>
          </p:cNvCxnSpPr>
          <p:nvPr/>
        </p:nvCxnSpPr>
        <p:spPr>
          <a:xfrm>
            <a:off x="3544510" y="866961"/>
            <a:ext cx="655206" cy="103601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2"/>
          </p:cNvCxnSpPr>
          <p:nvPr/>
        </p:nvCxnSpPr>
        <p:spPr>
          <a:xfrm flipH="1">
            <a:off x="2280446" y="866961"/>
            <a:ext cx="1264064" cy="7407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2"/>
          </p:cNvCxnSpPr>
          <p:nvPr/>
        </p:nvCxnSpPr>
        <p:spPr>
          <a:xfrm flipH="1">
            <a:off x="2992442" y="866961"/>
            <a:ext cx="552068" cy="12265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6420" y="1254812"/>
            <a:ext cx="6253163" cy="448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02000" y="590041"/>
            <a:ext cx="1265056" cy="230816"/>
          </a:xfrm>
          <a:prstGeom prst="rect">
            <a:avLst/>
          </a:prstGeom>
          <a:noFill/>
        </p:spPr>
        <p:txBody>
          <a:bodyPr wrap="none" lIns="91423" tIns="45712" rIns="91423" bIns="45712" rtlCol="0">
            <a:spAutoFit/>
          </a:bodyPr>
          <a:lstStyle/>
          <a:p>
            <a:r>
              <a:rPr lang="en-GB" sz="900" b="1" dirty="0" smtClean="0"/>
              <a:t>Filtered search criteria</a:t>
            </a:r>
            <a:endParaRPr lang="en-GB" sz="900" b="1" dirty="0"/>
          </a:p>
        </p:txBody>
      </p:sp>
      <p:cxnSp>
        <p:nvCxnSpPr>
          <p:cNvPr id="9" name="Straight Arrow Connector 8"/>
          <p:cNvCxnSpPr>
            <a:stCxn id="5" idx="2"/>
          </p:cNvCxnSpPr>
          <p:nvPr/>
        </p:nvCxnSpPr>
        <p:spPr>
          <a:xfrm flipH="1">
            <a:off x="2435228" y="820857"/>
            <a:ext cx="1499300" cy="9888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2"/>
          </p:cNvCxnSpPr>
          <p:nvPr/>
        </p:nvCxnSpPr>
        <p:spPr>
          <a:xfrm flipH="1">
            <a:off x="2476518" y="820857"/>
            <a:ext cx="1458010" cy="7407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2"/>
          </p:cNvCxnSpPr>
          <p:nvPr/>
        </p:nvCxnSpPr>
        <p:spPr>
          <a:xfrm flipH="1">
            <a:off x="3188508" y="820857"/>
            <a:ext cx="746020" cy="12265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2"/>
          </p:cNvCxnSpPr>
          <p:nvPr/>
        </p:nvCxnSpPr>
        <p:spPr>
          <a:xfrm>
            <a:off x="3934528" y="820857"/>
            <a:ext cx="564448" cy="106458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6737" y="1260259"/>
            <a:ext cx="6252530" cy="448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02757" y="809626"/>
            <a:ext cx="1398487" cy="230816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r>
              <a:rPr lang="en-GB" sz="900" b="1" dirty="0" smtClean="0"/>
              <a:t>Simple glossary term</a:t>
            </a:r>
            <a:endParaRPr lang="en-GB" sz="900" b="1" dirty="0"/>
          </a:p>
        </p:txBody>
      </p:sp>
      <p:cxnSp>
        <p:nvCxnSpPr>
          <p:cNvPr id="12" name="Straight Arrow Connector 11"/>
          <p:cNvCxnSpPr>
            <a:stCxn id="5" idx="2"/>
          </p:cNvCxnSpPr>
          <p:nvPr/>
        </p:nvCxnSpPr>
        <p:spPr>
          <a:xfrm flipH="1">
            <a:off x="2373315" y="1040442"/>
            <a:ext cx="1328686" cy="126460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</TotalTime>
  <Words>75</Words>
  <Application>Microsoft Office PowerPoint</Application>
  <PresentationFormat>A4 Paper (210x297 mm)</PresentationFormat>
  <Paragraphs>33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Northgate 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sfuga</dc:creator>
  <cp:lastModifiedBy>Paul Griffiths</cp:lastModifiedBy>
  <cp:revision>77</cp:revision>
  <dcterms:created xsi:type="dcterms:W3CDTF">2012-06-19T14:56:19Z</dcterms:created>
  <dcterms:modified xsi:type="dcterms:W3CDTF">2013-02-08T09:58:05Z</dcterms:modified>
</cp:coreProperties>
</file>