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CD03D-4A48-4A97-A3DB-7A60A6848A25}" type="datetimeFigureOut">
              <a:rPr lang="en-US" smtClean="0"/>
              <a:pPr/>
              <a:t>7/2/2012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8B1FC-EE5A-4B6F-9CDD-54503025311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321" y="429658"/>
            <a:ext cx="1380649" cy="437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1728266" y="462346"/>
            <a:ext cx="236538" cy="2032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1961041" y="570449"/>
            <a:ext cx="280988" cy="0"/>
          </a:xfrm>
          <a:prstGeom prst="straightConnector1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</p:cxn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251647" y="303939"/>
            <a:ext cx="1039813" cy="65246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Button for collapsing and expanding panels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9241" y="480266"/>
            <a:ext cx="19431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8350786" y="515593"/>
            <a:ext cx="385590" cy="343721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3206" y="2654261"/>
            <a:ext cx="1905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8326916" y="2684080"/>
            <a:ext cx="385590" cy="343721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5733" y="1438160"/>
            <a:ext cx="38576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5971142" y="1652530"/>
            <a:ext cx="231355" cy="2093205"/>
          </a:xfrm>
          <a:prstGeom prst="rect">
            <a:avLst/>
          </a:prstGeom>
          <a:noFill/>
          <a:ln w="25400" cap="sq">
            <a:solidFill>
              <a:srgbClr val="FF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74502" y="4664725"/>
            <a:ext cx="1952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val 3"/>
          <p:cNvSpPr>
            <a:spLocks noChangeArrowheads="1"/>
          </p:cNvSpPr>
          <p:nvPr/>
        </p:nvSpPr>
        <p:spPr bwMode="auto">
          <a:xfrm>
            <a:off x="5086121" y="4632229"/>
            <a:ext cx="385590" cy="343721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3" y="483538"/>
            <a:ext cx="23145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716098" y="925415"/>
            <a:ext cx="2214390" cy="4516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9995" y="484169"/>
            <a:ext cx="11039475" cy="516255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-605928" y="506776"/>
            <a:ext cx="2489812" cy="5111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926143" y="504938"/>
            <a:ext cx="8451745" cy="51118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3" idx="2"/>
          </p:cNvCxnSpPr>
          <p:nvPr/>
        </p:nvCxnSpPr>
        <p:spPr>
          <a:xfrm rot="5400000">
            <a:off x="435166" y="5822414"/>
            <a:ext cx="407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5897700" y="5820580"/>
            <a:ext cx="407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6241" y="6114360"/>
            <a:ext cx="9156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Explorer panel</a:t>
            </a:r>
            <a:endParaRPr lang="en-GB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05724" y="6114360"/>
            <a:ext cx="9989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Application area</a:t>
            </a:r>
            <a:endParaRPr lang="en-GB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10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Northgate 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sfuga</dc:creator>
  <cp:lastModifiedBy>sfuga</cp:lastModifiedBy>
  <cp:revision>12</cp:revision>
  <dcterms:created xsi:type="dcterms:W3CDTF">2012-06-28T16:14:32Z</dcterms:created>
  <dcterms:modified xsi:type="dcterms:W3CDTF">2012-07-02T14:18:38Z</dcterms:modified>
</cp:coreProperties>
</file>